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6" r:id="rId3"/>
    <p:sldId id="260" r:id="rId4"/>
    <p:sldId id="261" r:id="rId5"/>
    <p:sldId id="262" r:id="rId6"/>
    <p:sldId id="264" r:id="rId7"/>
    <p:sldId id="263" r:id="rId8"/>
    <p:sldId id="257" r:id="rId9"/>
  </p:sldIdLst>
  <p:sldSz cx="899953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7B626-2D97-41FF-8235-549CC252245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03F755F-457A-411F-A49F-87C5E927310F}">
      <dgm:prSet phldrT="[Texto]"/>
      <dgm:spPr/>
      <dgm:t>
        <a:bodyPr/>
        <a:lstStyle/>
        <a:p>
          <a:r>
            <a:rPr lang="pt-BR" dirty="0"/>
            <a:t>Início</a:t>
          </a:r>
        </a:p>
      </dgm:t>
    </dgm:pt>
    <dgm:pt modelId="{783F9D8F-503F-41D5-B274-49F00D979026}" type="parTrans" cxnId="{672B2F1B-59DB-4BC0-A267-8B7B994F52A3}">
      <dgm:prSet/>
      <dgm:spPr/>
      <dgm:t>
        <a:bodyPr/>
        <a:lstStyle/>
        <a:p>
          <a:endParaRPr lang="pt-BR"/>
        </a:p>
      </dgm:t>
    </dgm:pt>
    <dgm:pt modelId="{337B3A2C-1155-419B-AB5A-4DDF8A74A7E3}" type="sibTrans" cxnId="{672B2F1B-59DB-4BC0-A267-8B7B994F52A3}">
      <dgm:prSet/>
      <dgm:spPr/>
      <dgm:t>
        <a:bodyPr/>
        <a:lstStyle/>
        <a:p>
          <a:endParaRPr lang="pt-BR"/>
        </a:p>
      </dgm:t>
    </dgm:pt>
    <dgm:pt modelId="{75525C17-068C-41B2-8D8F-4A2BB32789FD}">
      <dgm:prSet phldrT="[Texto]"/>
      <dgm:spPr/>
      <dgm:t>
        <a:bodyPr/>
        <a:lstStyle/>
        <a:p>
          <a:r>
            <a:rPr lang="pt-BR" dirty="0"/>
            <a:t>Estruturação</a:t>
          </a:r>
        </a:p>
      </dgm:t>
    </dgm:pt>
    <dgm:pt modelId="{784A12A0-7AB1-4C1C-B8B7-4DCB9FC05E11}" type="parTrans" cxnId="{845B9B75-090C-418E-A759-7DD290260CAC}">
      <dgm:prSet/>
      <dgm:spPr/>
      <dgm:t>
        <a:bodyPr/>
        <a:lstStyle/>
        <a:p>
          <a:endParaRPr lang="pt-BR"/>
        </a:p>
      </dgm:t>
    </dgm:pt>
    <dgm:pt modelId="{EB2680AD-8BAE-4D40-89D5-9CC5B236B6C0}" type="sibTrans" cxnId="{845B9B75-090C-418E-A759-7DD290260CAC}">
      <dgm:prSet/>
      <dgm:spPr/>
      <dgm:t>
        <a:bodyPr/>
        <a:lstStyle/>
        <a:p>
          <a:endParaRPr lang="pt-BR"/>
        </a:p>
      </dgm:t>
    </dgm:pt>
    <dgm:pt modelId="{5357BEC8-5592-44C2-A0F1-EA27EB51C6E9}">
      <dgm:prSet phldrT="[Texto]"/>
      <dgm:spPr/>
      <dgm:t>
        <a:bodyPr/>
        <a:lstStyle/>
        <a:p>
          <a:r>
            <a:rPr lang="pt-BR" dirty="0"/>
            <a:t>Consolidação</a:t>
          </a:r>
        </a:p>
      </dgm:t>
    </dgm:pt>
    <dgm:pt modelId="{86662125-E88A-4722-A379-FAC22F0FB026}" type="parTrans" cxnId="{570BA14C-98C4-47F3-A7D9-22CCFEE7B9B9}">
      <dgm:prSet/>
      <dgm:spPr/>
      <dgm:t>
        <a:bodyPr/>
        <a:lstStyle/>
        <a:p>
          <a:endParaRPr lang="pt-BR"/>
        </a:p>
      </dgm:t>
    </dgm:pt>
    <dgm:pt modelId="{CC473F9A-D540-446D-98BD-44EF3F5E9CB7}" type="sibTrans" cxnId="{570BA14C-98C4-47F3-A7D9-22CCFEE7B9B9}">
      <dgm:prSet/>
      <dgm:spPr/>
      <dgm:t>
        <a:bodyPr/>
        <a:lstStyle/>
        <a:p>
          <a:endParaRPr lang="pt-BR"/>
        </a:p>
      </dgm:t>
    </dgm:pt>
    <dgm:pt modelId="{AA3A9E15-1031-4ACE-A4EC-7B22A143C6EE}">
      <dgm:prSet phldrT="[Texto]"/>
      <dgm:spPr/>
      <dgm:t>
        <a:bodyPr/>
        <a:lstStyle/>
        <a:p>
          <a:r>
            <a:rPr lang="pt-BR" dirty="0"/>
            <a:t>Transformação</a:t>
          </a:r>
        </a:p>
      </dgm:t>
    </dgm:pt>
    <dgm:pt modelId="{7D952688-0496-4D09-A399-74080B1B5D04}" type="parTrans" cxnId="{64525F95-9C5A-4D8C-9FD7-30E8C67ED0AD}">
      <dgm:prSet/>
      <dgm:spPr/>
      <dgm:t>
        <a:bodyPr/>
        <a:lstStyle/>
        <a:p>
          <a:endParaRPr lang="pt-BR"/>
        </a:p>
      </dgm:t>
    </dgm:pt>
    <dgm:pt modelId="{8264E5CE-DBFC-48C0-9375-4412A3C44747}" type="sibTrans" cxnId="{64525F95-9C5A-4D8C-9FD7-30E8C67ED0AD}">
      <dgm:prSet/>
      <dgm:spPr/>
      <dgm:t>
        <a:bodyPr/>
        <a:lstStyle/>
        <a:p>
          <a:endParaRPr lang="pt-BR"/>
        </a:p>
      </dgm:t>
    </dgm:pt>
    <dgm:pt modelId="{C1EB1089-42EF-41AE-BDFD-4E6BFAA58390}" type="pres">
      <dgm:prSet presAssocID="{BB27B626-2D97-41FF-8235-549CC252245E}" presName="arrowDiagram" presStyleCnt="0">
        <dgm:presLayoutVars>
          <dgm:chMax val="5"/>
          <dgm:dir/>
          <dgm:resizeHandles val="exact"/>
        </dgm:presLayoutVars>
      </dgm:prSet>
      <dgm:spPr/>
    </dgm:pt>
    <dgm:pt modelId="{C4B6BCD3-3C71-4C16-A9ED-42EB947023F9}" type="pres">
      <dgm:prSet presAssocID="{BB27B626-2D97-41FF-8235-549CC252245E}" presName="arrow" presStyleLbl="bgShp" presStyleIdx="0" presStyleCnt="1"/>
      <dgm:spPr/>
    </dgm:pt>
    <dgm:pt modelId="{EABDA136-17DE-4F7D-A2D9-CD6998CA983D}" type="pres">
      <dgm:prSet presAssocID="{BB27B626-2D97-41FF-8235-549CC252245E}" presName="arrowDiagram4" presStyleCnt="0"/>
      <dgm:spPr/>
    </dgm:pt>
    <dgm:pt modelId="{6F320413-8E8E-48B4-ABB3-34EB2162DD95}" type="pres">
      <dgm:prSet presAssocID="{303F755F-457A-411F-A49F-87C5E927310F}" presName="bullet4a" presStyleLbl="node1" presStyleIdx="0" presStyleCnt="4"/>
      <dgm:spPr>
        <a:solidFill>
          <a:schemeClr val="accent6">
            <a:lumMod val="75000"/>
          </a:schemeClr>
        </a:solidFill>
      </dgm:spPr>
    </dgm:pt>
    <dgm:pt modelId="{45CA3D1F-4008-4E91-B674-4BEA4F971163}" type="pres">
      <dgm:prSet presAssocID="{303F755F-457A-411F-A49F-87C5E927310F}" presName="textBox4a" presStyleLbl="revTx" presStyleIdx="0" presStyleCnt="4">
        <dgm:presLayoutVars>
          <dgm:bulletEnabled val="1"/>
        </dgm:presLayoutVars>
      </dgm:prSet>
      <dgm:spPr/>
    </dgm:pt>
    <dgm:pt modelId="{A7C1C866-C694-4379-BF4D-8297D1E5FF54}" type="pres">
      <dgm:prSet presAssocID="{75525C17-068C-41B2-8D8F-4A2BB32789FD}" presName="bullet4b" presStyleLbl="node1" presStyleIdx="1" presStyleCnt="4"/>
      <dgm:spPr>
        <a:solidFill>
          <a:schemeClr val="accent6">
            <a:lumMod val="75000"/>
          </a:schemeClr>
        </a:solidFill>
      </dgm:spPr>
    </dgm:pt>
    <dgm:pt modelId="{982C336F-5698-4C67-9504-DB97837AB7BE}" type="pres">
      <dgm:prSet presAssocID="{75525C17-068C-41B2-8D8F-4A2BB32789FD}" presName="textBox4b" presStyleLbl="revTx" presStyleIdx="1" presStyleCnt="4">
        <dgm:presLayoutVars>
          <dgm:bulletEnabled val="1"/>
        </dgm:presLayoutVars>
      </dgm:prSet>
      <dgm:spPr/>
    </dgm:pt>
    <dgm:pt modelId="{982A1F99-65C9-4140-90A0-C02BD2B21BEB}" type="pres">
      <dgm:prSet presAssocID="{5357BEC8-5592-44C2-A0F1-EA27EB51C6E9}" presName="bullet4c" presStyleLbl="node1" presStyleIdx="2" presStyleCnt="4"/>
      <dgm:spPr>
        <a:solidFill>
          <a:schemeClr val="accent6">
            <a:lumMod val="75000"/>
          </a:schemeClr>
        </a:solidFill>
      </dgm:spPr>
    </dgm:pt>
    <dgm:pt modelId="{87EB78A0-288A-4980-9B81-08B42F1EADE8}" type="pres">
      <dgm:prSet presAssocID="{5357BEC8-5592-44C2-A0F1-EA27EB51C6E9}" presName="textBox4c" presStyleLbl="revTx" presStyleIdx="2" presStyleCnt="4">
        <dgm:presLayoutVars>
          <dgm:bulletEnabled val="1"/>
        </dgm:presLayoutVars>
      </dgm:prSet>
      <dgm:spPr/>
    </dgm:pt>
    <dgm:pt modelId="{079086DC-28CE-4190-A26A-6C1DE0D78BCC}" type="pres">
      <dgm:prSet presAssocID="{AA3A9E15-1031-4ACE-A4EC-7B22A143C6EE}" presName="bullet4d" presStyleLbl="node1" presStyleIdx="3" presStyleCnt="4"/>
      <dgm:spPr>
        <a:solidFill>
          <a:schemeClr val="accent6">
            <a:lumMod val="75000"/>
          </a:schemeClr>
        </a:solidFill>
      </dgm:spPr>
    </dgm:pt>
    <dgm:pt modelId="{719D4CF2-F362-45DF-A020-EA089EB99610}" type="pres">
      <dgm:prSet presAssocID="{AA3A9E15-1031-4ACE-A4EC-7B22A143C6EE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672B2F1B-59DB-4BC0-A267-8B7B994F52A3}" srcId="{BB27B626-2D97-41FF-8235-549CC252245E}" destId="{303F755F-457A-411F-A49F-87C5E927310F}" srcOrd="0" destOrd="0" parTransId="{783F9D8F-503F-41D5-B274-49F00D979026}" sibTransId="{337B3A2C-1155-419B-AB5A-4DDF8A74A7E3}"/>
    <dgm:cxn modelId="{BF5FE345-30DC-4BB1-90F8-732A9C5212B9}" type="presOf" srcId="{AA3A9E15-1031-4ACE-A4EC-7B22A143C6EE}" destId="{719D4CF2-F362-45DF-A020-EA089EB99610}" srcOrd="0" destOrd="0" presId="urn:microsoft.com/office/officeart/2005/8/layout/arrow2"/>
    <dgm:cxn modelId="{570BA14C-98C4-47F3-A7D9-22CCFEE7B9B9}" srcId="{BB27B626-2D97-41FF-8235-549CC252245E}" destId="{5357BEC8-5592-44C2-A0F1-EA27EB51C6E9}" srcOrd="2" destOrd="0" parTransId="{86662125-E88A-4722-A379-FAC22F0FB026}" sibTransId="{CC473F9A-D540-446D-98BD-44EF3F5E9CB7}"/>
    <dgm:cxn modelId="{845B9B75-090C-418E-A759-7DD290260CAC}" srcId="{BB27B626-2D97-41FF-8235-549CC252245E}" destId="{75525C17-068C-41B2-8D8F-4A2BB32789FD}" srcOrd="1" destOrd="0" parTransId="{784A12A0-7AB1-4C1C-B8B7-4DCB9FC05E11}" sibTransId="{EB2680AD-8BAE-4D40-89D5-9CC5B236B6C0}"/>
    <dgm:cxn modelId="{14BD317C-6B9B-49F3-AE54-1BC57DAC944B}" type="presOf" srcId="{75525C17-068C-41B2-8D8F-4A2BB32789FD}" destId="{982C336F-5698-4C67-9504-DB97837AB7BE}" srcOrd="0" destOrd="0" presId="urn:microsoft.com/office/officeart/2005/8/layout/arrow2"/>
    <dgm:cxn modelId="{D0461C92-6E02-4B98-9502-701EFD11D634}" type="presOf" srcId="{BB27B626-2D97-41FF-8235-549CC252245E}" destId="{C1EB1089-42EF-41AE-BDFD-4E6BFAA58390}" srcOrd="0" destOrd="0" presId="urn:microsoft.com/office/officeart/2005/8/layout/arrow2"/>
    <dgm:cxn modelId="{64525F95-9C5A-4D8C-9FD7-30E8C67ED0AD}" srcId="{BB27B626-2D97-41FF-8235-549CC252245E}" destId="{AA3A9E15-1031-4ACE-A4EC-7B22A143C6EE}" srcOrd="3" destOrd="0" parTransId="{7D952688-0496-4D09-A399-74080B1B5D04}" sibTransId="{8264E5CE-DBFC-48C0-9375-4412A3C44747}"/>
    <dgm:cxn modelId="{F33273AC-0BA8-4567-A868-AE3CF9FE6BCB}" type="presOf" srcId="{5357BEC8-5592-44C2-A0F1-EA27EB51C6E9}" destId="{87EB78A0-288A-4980-9B81-08B42F1EADE8}" srcOrd="0" destOrd="0" presId="urn:microsoft.com/office/officeart/2005/8/layout/arrow2"/>
    <dgm:cxn modelId="{A2191CEF-8023-4F03-B40B-C0FE5337058B}" type="presOf" srcId="{303F755F-457A-411F-A49F-87C5E927310F}" destId="{45CA3D1F-4008-4E91-B674-4BEA4F971163}" srcOrd="0" destOrd="0" presId="urn:microsoft.com/office/officeart/2005/8/layout/arrow2"/>
    <dgm:cxn modelId="{222891E3-32C5-4B97-8061-3B9A3BF270B7}" type="presParOf" srcId="{C1EB1089-42EF-41AE-BDFD-4E6BFAA58390}" destId="{C4B6BCD3-3C71-4C16-A9ED-42EB947023F9}" srcOrd="0" destOrd="0" presId="urn:microsoft.com/office/officeart/2005/8/layout/arrow2"/>
    <dgm:cxn modelId="{C3FC38B3-7924-49EE-859A-732ADEB87F5D}" type="presParOf" srcId="{C1EB1089-42EF-41AE-BDFD-4E6BFAA58390}" destId="{EABDA136-17DE-4F7D-A2D9-CD6998CA983D}" srcOrd="1" destOrd="0" presId="urn:microsoft.com/office/officeart/2005/8/layout/arrow2"/>
    <dgm:cxn modelId="{2CA7CED4-B3B3-466E-B17F-6EE6536F6A0E}" type="presParOf" srcId="{EABDA136-17DE-4F7D-A2D9-CD6998CA983D}" destId="{6F320413-8E8E-48B4-ABB3-34EB2162DD95}" srcOrd="0" destOrd="0" presId="urn:microsoft.com/office/officeart/2005/8/layout/arrow2"/>
    <dgm:cxn modelId="{8045B5B3-AA35-4A0D-9C7D-176662ACA088}" type="presParOf" srcId="{EABDA136-17DE-4F7D-A2D9-CD6998CA983D}" destId="{45CA3D1F-4008-4E91-B674-4BEA4F971163}" srcOrd="1" destOrd="0" presId="urn:microsoft.com/office/officeart/2005/8/layout/arrow2"/>
    <dgm:cxn modelId="{5D83B008-7AD2-4D6D-818D-9D31FE062D79}" type="presParOf" srcId="{EABDA136-17DE-4F7D-A2D9-CD6998CA983D}" destId="{A7C1C866-C694-4379-BF4D-8297D1E5FF54}" srcOrd="2" destOrd="0" presId="urn:microsoft.com/office/officeart/2005/8/layout/arrow2"/>
    <dgm:cxn modelId="{678CAB96-581A-48C2-BC35-40F076581D5D}" type="presParOf" srcId="{EABDA136-17DE-4F7D-A2D9-CD6998CA983D}" destId="{982C336F-5698-4C67-9504-DB97837AB7BE}" srcOrd="3" destOrd="0" presId="urn:microsoft.com/office/officeart/2005/8/layout/arrow2"/>
    <dgm:cxn modelId="{CB0A51D5-B4CA-4D50-B44B-EFB7A074E296}" type="presParOf" srcId="{EABDA136-17DE-4F7D-A2D9-CD6998CA983D}" destId="{982A1F99-65C9-4140-90A0-C02BD2B21BEB}" srcOrd="4" destOrd="0" presId="urn:microsoft.com/office/officeart/2005/8/layout/arrow2"/>
    <dgm:cxn modelId="{949041B0-7D73-4311-9DB2-903503FC0F37}" type="presParOf" srcId="{EABDA136-17DE-4F7D-A2D9-CD6998CA983D}" destId="{87EB78A0-288A-4980-9B81-08B42F1EADE8}" srcOrd="5" destOrd="0" presId="urn:microsoft.com/office/officeart/2005/8/layout/arrow2"/>
    <dgm:cxn modelId="{00551A9A-2A98-44EF-ABBB-20EBD3694DBA}" type="presParOf" srcId="{EABDA136-17DE-4F7D-A2D9-CD6998CA983D}" destId="{079086DC-28CE-4190-A26A-6C1DE0D78BCC}" srcOrd="6" destOrd="0" presId="urn:microsoft.com/office/officeart/2005/8/layout/arrow2"/>
    <dgm:cxn modelId="{17AB7BB2-CCEF-4DA7-957D-570E28A8EA5C}" type="presParOf" srcId="{EABDA136-17DE-4F7D-A2D9-CD6998CA983D}" destId="{719D4CF2-F362-45DF-A020-EA089EB9961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6BCD3-3C71-4C16-A9ED-42EB947023F9}">
      <dsp:nvSpPr>
        <dsp:cNvPr id="0" name=""/>
        <dsp:cNvSpPr/>
      </dsp:nvSpPr>
      <dsp:spPr>
        <a:xfrm>
          <a:off x="67320" y="0"/>
          <a:ext cx="6230235" cy="389389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20413-8E8E-48B4-ABB3-34EB2162DD95}">
      <dsp:nvSpPr>
        <dsp:cNvPr id="0" name=""/>
        <dsp:cNvSpPr/>
      </dsp:nvSpPr>
      <dsp:spPr>
        <a:xfrm>
          <a:off x="680999" y="2895501"/>
          <a:ext cx="143295" cy="143295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A3D1F-4008-4E91-B674-4BEA4F971163}">
      <dsp:nvSpPr>
        <dsp:cNvPr id="0" name=""/>
        <dsp:cNvSpPr/>
      </dsp:nvSpPr>
      <dsp:spPr>
        <a:xfrm>
          <a:off x="752646" y="2967149"/>
          <a:ext cx="1065370" cy="926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29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Início</a:t>
          </a:r>
        </a:p>
      </dsp:txBody>
      <dsp:txXfrm>
        <a:off x="752646" y="2967149"/>
        <a:ext cx="1065370" cy="926747"/>
      </dsp:txXfrm>
    </dsp:sp>
    <dsp:sp modelId="{A7C1C866-C694-4379-BF4D-8297D1E5FF54}">
      <dsp:nvSpPr>
        <dsp:cNvPr id="0" name=""/>
        <dsp:cNvSpPr/>
      </dsp:nvSpPr>
      <dsp:spPr>
        <a:xfrm>
          <a:off x="1693412" y="1989781"/>
          <a:ext cx="249209" cy="249209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C336F-5698-4C67-9504-DB97837AB7BE}">
      <dsp:nvSpPr>
        <dsp:cNvPr id="0" name=""/>
        <dsp:cNvSpPr/>
      </dsp:nvSpPr>
      <dsp:spPr>
        <a:xfrm>
          <a:off x="1818016" y="2114386"/>
          <a:ext cx="1308349" cy="1779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051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Estruturação</a:t>
          </a:r>
        </a:p>
      </dsp:txBody>
      <dsp:txXfrm>
        <a:off x="1818016" y="2114386"/>
        <a:ext cx="1308349" cy="1779510"/>
      </dsp:txXfrm>
    </dsp:sp>
    <dsp:sp modelId="{982A1F99-65C9-4140-90A0-C02BD2B21BEB}">
      <dsp:nvSpPr>
        <dsp:cNvPr id="0" name=""/>
        <dsp:cNvSpPr/>
      </dsp:nvSpPr>
      <dsp:spPr>
        <a:xfrm>
          <a:off x="2986186" y="1322367"/>
          <a:ext cx="330202" cy="330202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B78A0-288A-4980-9B81-08B42F1EADE8}">
      <dsp:nvSpPr>
        <dsp:cNvPr id="0" name=""/>
        <dsp:cNvSpPr/>
      </dsp:nvSpPr>
      <dsp:spPr>
        <a:xfrm>
          <a:off x="3151287" y="1487468"/>
          <a:ext cx="1308349" cy="2406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67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Consolidação</a:t>
          </a:r>
        </a:p>
      </dsp:txBody>
      <dsp:txXfrm>
        <a:off x="3151287" y="1487468"/>
        <a:ext cx="1308349" cy="2406428"/>
      </dsp:txXfrm>
    </dsp:sp>
    <dsp:sp modelId="{079086DC-28CE-4190-A26A-6C1DE0D78BCC}">
      <dsp:nvSpPr>
        <dsp:cNvPr id="0" name=""/>
        <dsp:cNvSpPr/>
      </dsp:nvSpPr>
      <dsp:spPr>
        <a:xfrm>
          <a:off x="4394219" y="880799"/>
          <a:ext cx="442346" cy="442346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D4CF2-F362-45DF-A020-EA089EB99610}">
      <dsp:nvSpPr>
        <dsp:cNvPr id="0" name=""/>
        <dsp:cNvSpPr/>
      </dsp:nvSpPr>
      <dsp:spPr>
        <a:xfrm>
          <a:off x="4615392" y="1101972"/>
          <a:ext cx="1308349" cy="279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9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Transformação</a:t>
          </a:r>
        </a:p>
      </dsp:txBody>
      <dsp:txXfrm>
        <a:off x="4615392" y="1101972"/>
        <a:ext cx="1308349" cy="2791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73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17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8D7EC9A-D0D5-42B2-A971-46C39B9333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9538" cy="504031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5C49D22-9E67-43EE-AE6A-CF5F3E011E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069" y="50682"/>
            <a:ext cx="1249706" cy="105193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B67F9F6B-569B-4D9E-8FE0-9AAF31944D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816" y="4286488"/>
            <a:ext cx="1783083" cy="73579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066FBA74-B79D-4B3A-8A3C-DC61ED0CF44D}"/>
              </a:ext>
            </a:extLst>
          </p:cNvPr>
          <p:cNvSpPr txBox="1"/>
          <p:nvPr userDrawn="1"/>
        </p:nvSpPr>
        <p:spPr>
          <a:xfrm>
            <a:off x="496388" y="4469721"/>
            <a:ext cx="171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Gotham" panose="02000504050000020004" pitchFamily="2" charset="0"/>
              </a:rPr>
              <a:t>osbrasil</a:t>
            </a:r>
            <a:r>
              <a:rPr lang="pt-BR" dirty="0">
                <a:solidFill>
                  <a:schemeClr val="bg1"/>
                </a:solidFill>
                <a:latin typeface="Gotham" panose="02000504050000020004" pitchFamily="2" charset="0"/>
              </a:rPr>
              <a:t>.org.br</a:t>
            </a:r>
          </a:p>
        </p:txBody>
      </p:sp>
    </p:spTree>
    <p:extLst>
      <p:ext uri="{BB962C8B-B14F-4D97-AF65-F5344CB8AC3E}">
        <p14:creationId xmlns:p14="http://schemas.microsoft.com/office/powerpoint/2010/main" val="22955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24E5DFD-F6E0-4E6D-89BC-9B89CF6A74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899953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9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osblimeira.org.b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D3E04A14-B141-41DF-B17F-B98EDE2B3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66" y="354996"/>
            <a:ext cx="3987805" cy="3356707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215EF6B8-AEF5-4E9F-B87C-CE30793FFFB3}"/>
              </a:ext>
            </a:extLst>
          </p:cNvPr>
          <p:cNvSpPr txBox="1"/>
          <p:nvPr/>
        </p:nvSpPr>
        <p:spPr>
          <a:xfrm>
            <a:off x="1" y="4367469"/>
            <a:ext cx="899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Gotham" panose="02000504050000020004" pitchFamily="2" charset="0"/>
              </a:rPr>
              <a:t>02 a 04 - DEZEMBRO</a:t>
            </a:r>
          </a:p>
        </p:txBody>
      </p:sp>
    </p:spTree>
    <p:extLst>
      <p:ext uri="{BB962C8B-B14F-4D97-AF65-F5344CB8AC3E}">
        <p14:creationId xmlns:p14="http://schemas.microsoft.com/office/powerpoint/2010/main" val="136814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06872289-5BDA-4B1C-B431-9E3CAB3AAC02}"/>
              </a:ext>
            </a:extLst>
          </p:cNvPr>
          <p:cNvSpPr/>
          <p:nvPr/>
        </p:nvSpPr>
        <p:spPr>
          <a:xfrm>
            <a:off x="-131898" y="4263625"/>
            <a:ext cx="8603954" cy="988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BB775AC-AC43-4065-B2A6-851E85558C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2195521"/>
              </p:ext>
            </p:extLst>
          </p:nvPr>
        </p:nvGraphicFramePr>
        <p:xfrm>
          <a:off x="966355" y="363680"/>
          <a:ext cx="6364877" cy="3893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831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267E224-F4E3-48C0-99CF-99488C27E942}"/>
              </a:ext>
            </a:extLst>
          </p:cNvPr>
          <p:cNvSpPr txBox="1"/>
          <p:nvPr/>
        </p:nvSpPr>
        <p:spPr>
          <a:xfrm>
            <a:off x="2009837" y="267874"/>
            <a:ext cx="4979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4A7D"/>
                </a:solidFill>
                <a:latin typeface="Gotham" panose="02000504050000020004" pitchFamily="2" charset="0"/>
              </a:rPr>
              <a:t>INICIO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92D10F2-4F48-4E6B-90E2-123C97825718}"/>
              </a:ext>
            </a:extLst>
          </p:cNvPr>
          <p:cNvSpPr txBox="1"/>
          <p:nvPr/>
        </p:nvSpPr>
        <p:spPr>
          <a:xfrm>
            <a:off x="733905" y="1126158"/>
            <a:ext cx="75317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Sensibilização – Emoção!</a:t>
            </a:r>
          </a:p>
          <a:p>
            <a:endParaRPr lang="pt-BR" sz="2400" dirty="0"/>
          </a:p>
          <a:p>
            <a:r>
              <a:rPr lang="pt-BR" sz="2400" dirty="0"/>
              <a:t>Mapa de Oportunidades Sistema OSB – como priorizar?</a:t>
            </a:r>
          </a:p>
          <a:p>
            <a:endParaRPr lang="pt-BR" sz="2400" dirty="0"/>
          </a:p>
          <a:p>
            <a:r>
              <a:rPr lang="pt-BR" sz="2400" dirty="0"/>
              <a:t>Busca por Associações &amp; Investidores</a:t>
            </a:r>
          </a:p>
          <a:p>
            <a:endParaRPr lang="pt-BR" sz="2400" dirty="0"/>
          </a:p>
          <a:p>
            <a:r>
              <a:rPr lang="pt-BR" sz="2400" dirty="0"/>
              <a:t>Quantidade (Código de Conduta – </a:t>
            </a:r>
            <a:r>
              <a:rPr lang="pt-BR" sz="2000" dirty="0" err="1"/>
              <a:t>Compliance</a:t>
            </a:r>
            <a:r>
              <a:rPr lang="pt-BR" sz="2000" dirty="0"/>
              <a:t>, </a:t>
            </a:r>
            <a:r>
              <a:rPr lang="pt-BR" sz="2000" dirty="0" err="1"/>
              <a:t>Compliance</a:t>
            </a:r>
            <a:r>
              <a:rPr lang="pt-BR" sz="2000" dirty="0"/>
              <a:t>!</a:t>
            </a:r>
            <a:r>
              <a:rPr lang="pt-BR" sz="2400" dirty="0"/>
              <a:t>) -&gt; Qualidade (Escola da Cidadania)</a:t>
            </a:r>
          </a:p>
        </p:txBody>
      </p:sp>
    </p:spTree>
    <p:extLst>
      <p:ext uri="{BB962C8B-B14F-4D97-AF65-F5344CB8AC3E}">
        <p14:creationId xmlns:p14="http://schemas.microsoft.com/office/powerpoint/2010/main" val="65663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9F4AAFF-6934-43B0-965C-8EF742AED987}"/>
              </a:ext>
            </a:extLst>
          </p:cNvPr>
          <p:cNvSpPr txBox="1"/>
          <p:nvPr/>
        </p:nvSpPr>
        <p:spPr>
          <a:xfrm>
            <a:off x="790015" y="1330903"/>
            <a:ext cx="74195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Planejamento Estratégico</a:t>
            </a:r>
          </a:p>
          <a:p>
            <a:endParaRPr lang="pt-BR" sz="2400" dirty="0"/>
          </a:p>
          <a:p>
            <a:r>
              <a:rPr lang="pt-BR" sz="2400" dirty="0"/>
              <a:t>Grau de Maturidade x Sistema OSB</a:t>
            </a:r>
          </a:p>
          <a:p>
            <a:endParaRPr lang="pt-BR" sz="2400" dirty="0"/>
          </a:p>
          <a:p>
            <a:r>
              <a:rPr lang="pt-BR" sz="2400" dirty="0"/>
              <a:t>Comitês &amp; </a:t>
            </a:r>
            <a:r>
              <a:rPr lang="pt-BR" sz="2400" dirty="0" err="1"/>
              <a:t>GTs</a:t>
            </a:r>
            <a:r>
              <a:rPr lang="pt-BR" sz="2400" dirty="0"/>
              <a:t> &amp; Projetos</a:t>
            </a:r>
          </a:p>
          <a:p>
            <a:endParaRPr lang="pt-BR" sz="2400" dirty="0"/>
          </a:p>
          <a:p>
            <a:r>
              <a:rPr lang="pt-BR" sz="2400" dirty="0"/>
              <a:t>Simbiose Voluntários &amp; Sede (Estágio, CLT, Consultores)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C6E84C1-1265-4D42-A0D1-B7F0F83A1DD3}"/>
              </a:ext>
            </a:extLst>
          </p:cNvPr>
          <p:cNvSpPr txBox="1"/>
          <p:nvPr/>
        </p:nvSpPr>
        <p:spPr>
          <a:xfrm>
            <a:off x="2009837" y="267874"/>
            <a:ext cx="4979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4A7D"/>
                </a:solidFill>
                <a:latin typeface="Gotham" panose="02000504050000020004" pitchFamily="2" charset="0"/>
              </a:rPr>
              <a:t>ESTRUTURAÇÃO</a:t>
            </a:r>
          </a:p>
        </p:txBody>
      </p:sp>
    </p:spTree>
    <p:extLst>
      <p:ext uri="{BB962C8B-B14F-4D97-AF65-F5344CB8AC3E}">
        <p14:creationId xmlns:p14="http://schemas.microsoft.com/office/powerpoint/2010/main" val="337816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7BE4A01-629A-404F-B870-FD2A96693B4A}"/>
              </a:ext>
            </a:extLst>
          </p:cNvPr>
          <p:cNvSpPr txBox="1"/>
          <p:nvPr/>
        </p:nvSpPr>
        <p:spPr>
          <a:xfrm>
            <a:off x="2009837" y="267874"/>
            <a:ext cx="4979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4A7D"/>
                </a:solidFill>
                <a:latin typeface="Gotham" panose="02000504050000020004" pitchFamily="2" charset="0"/>
              </a:rPr>
              <a:t>CONSOLIDAÇÃO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D6099AB-D811-4DBF-A3AB-4962F5366EB6}"/>
              </a:ext>
            </a:extLst>
          </p:cNvPr>
          <p:cNvSpPr txBox="1"/>
          <p:nvPr/>
        </p:nvSpPr>
        <p:spPr>
          <a:xfrm>
            <a:off x="760396" y="1181328"/>
            <a:ext cx="74095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Leque amplo de atuação</a:t>
            </a:r>
          </a:p>
          <a:p>
            <a:endParaRPr lang="pt-BR" sz="2400" dirty="0"/>
          </a:p>
          <a:p>
            <a:r>
              <a:rPr lang="pt-BR" sz="2400" dirty="0"/>
              <a:t>Facilidade na conexão de Voluntários (Jornada)</a:t>
            </a:r>
          </a:p>
          <a:p>
            <a:endParaRPr lang="pt-BR" sz="2400" dirty="0"/>
          </a:p>
          <a:p>
            <a:r>
              <a:rPr lang="pt-BR" sz="2400" dirty="0"/>
              <a:t>Demonstração de ROI (Limeira -&gt; $1 para $100)</a:t>
            </a:r>
          </a:p>
          <a:p>
            <a:endParaRPr lang="pt-BR" sz="2400" dirty="0"/>
          </a:p>
          <a:p>
            <a:r>
              <a:rPr lang="pt-BR" sz="2400" dirty="0"/>
              <a:t>Comunicação, Relatórios &amp; Diálogo amplo com a sociedade</a:t>
            </a:r>
          </a:p>
        </p:txBody>
      </p:sp>
    </p:spTree>
    <p:extLst>
      <p:ext uri="{BB962C8B-B14F-4D97-AF65-F5344CB8AC3E}">
        <p14:creationId xmlns:p14="http://schemas.microsoft.com/office/powerpoint/2010/main" val="268247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9F26A0-DBF8-4654-A5D9-9F8FE22E6C1C}"/>
              </a:ext>
            </a:extLst>
          </p:cNvPr>
          <p:cNvSpPr txBox="1"/>
          <p:nvPr/>
        </p:nvSpPr>
        <p:spPr>
          <a:xfrm>
            <a:off x="2009837" y="267874"/>
            <a:ext cx="4979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4A7D"/>
                </a:solidFill>
                <a:latin typeface="Gotham" panose="02000504050000020004" pitchFamily="2" charset="0"/>
              </a:rPr>
              <a:t>TRANSFORMAÇÃO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F0CF047-4A2B-45AA-BE5C-6EB20B14EC62}"/>
              </a:ext>
            </a:extLst>
          </p:cNvPr>
          <p:cNvSpPr txBox="1"/>
          <p:nvPr/>
        </p:nvSpPr>
        <p:spPr>
          <a:xfrm>
            <a:off x="811245" y="1183470"/>
            <a:ext cx="73770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Termo de Compromisso – Eleições 2020</a:t>
            </a:r>
          </a:p>
          <a:p>
            <a:endParaRPr lang="pt-BR" sz="2400" dirty="0"/>
          </a:p>
          <a:p>
            <a:r>
              <a:rPr lang="pt-BR" sz="2400" dirty="0"/>
              <a:t>Aspirações a grandes Resultados – alavancar Oportunidades com nossas Forças!</a:t>
            </a:r>
          </a:p>
          <a:p>
            <a:endParaRPr lang="pt-BR" sz="2400" dirty="0"/>
          </a:p>
          <a:p>
            <a:r>
              <a:rPr lang="pt-BR" sz="2400" dirty="0"/>
              <a:t>Organograma – a principal Escola de Cidadania</a:t>
            </a:r>
          </a:p>
          <a:p>
            <a:endParaRPr lang="pt-BR" sz="2400" dirty="0"/>
          </a:p>
          <a:p>
            <a:r>
              <a:rPr lang="pt-BR" sz="2400" dirty="0"/>
              <a:t>Sabedoria &amp; Simplicidade</a:t>
            </a:r>
          </a:p>
        </p:txBody>
      </p:sp>
    </p:spTree>
    <p:extLst>
      <p:ext uri="{BB962C8B-B14F-4D97-AF65-F5344CB8AC3E}">
        <p14:creationId xmlns:p14="http://schemas.microsoft.com/office/powerpoint/2010/main" val="13089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2009837" y="267874"/>
            <a:ext cx="497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C4A7D"/>
                </a:solidFill>
                <a:latin typeface="Gotham" panose="02000504050000020004" pitchFamily="2" charset="0"/>
              </a:rPr>
              <a:t>GRATIDÃO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7049AE3-BBFE-40AB-9E5C-9449184ECF1E}"/>
              </a:ext>
            </a:extLst>
          </p:cNvPr>
          <p:cNvSpPr txBox="1"/>
          <p:nvPr/>
        </p:nvSpPr>
        <p:spPr>
          <a:xfrm>
            <a:off x="1122496" y="1248071"/>
            <a:ext cx="35709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LUCIANO JOSE FABER</a:t>
            </a:r>
          </a:p>
          <a:p>
            <a:pPr algn="ctr"/>
            <a:endParaRPr lang="pt-BR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OSB-LIMEIRA</a:t>
            </a:r>
          </a:p>
          <a:p>
            <a:pPr algn="just"/>
            <a:endParaRPr lang="pt-BR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www.osblimeira.org.br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limeira@osbrasil.org.br</a:t>
            </a:r>
          </a:p>
        </p:txBody>
      </p:sp>
      <p:pic>
        <p:nvPicPr>
          <p:cNvPr id="1026" name="Picture 2" descr="5 dicas de bairros com faculdades em Limeira | Roque Imóveis">
            <a:extLst>
              <a:ext uri="{FF2B5EF4-FFF2-40B4-BE49-F238E27FC236}">
                <a16:creationId xmlns:a16="http://schemas.microsoft.com/office/drawing/2014/main" id="{2C91CBD5-E5D7-463B-8F1D-019CACE3E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54" y="1703673"/>
            <a:ext cx="3253906" cy="1889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22630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</TotalTime>
  <Words>151</Words>
  <Application>Microsoft Office PowerPoint</Application>
  <PresentationFormat>Personalizar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Gotham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Mateus Andrade '-'</dc:creator>
  <cp:lastModifiedBy>Luciano Faber</cp:lastModifiedBy>
  <cp:revision>8</cp:revision>
  <dcterms:created xsi:type="dcterms:W3CDTF">2020-11-05T18:05:56Z</dcterms:created>
  <dcterms:modified xsi:type="dcterms:W3CDTF">2020-12-02T20:59:49Z</dcterms:modified>
</cp:coreProperties>
</file>