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616825" cy="76168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2275" y="3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262" y="1246550"/>
            <a:ext cx="6474301" cy="2651784"/>
          </a:xfrm>
        </p:spPr>
        <p:txBody>
          <a:bodyPr anchor="b"/>
          <a:lstStyle>
            <a:lvl1pPr algn="ctr">
              <a:defRPr sz="499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103" y="4000597"/>
            <a:ext cx="5712619" cy="1838969"/>
          </a:xfrm>
        </p:spPr>
        <p:txBody>
          <a:bodyPr/>
          <a:lstStyle>
            <a:lvl1pPr marL="0" indent="0" algn="ctr">
              <a:buNone/>
              <a:defRPr sz="1999"/>
            </a:lvl1pPr>
            <a:lvl2pPr marL="380848" indent="0" algn="ctr">
              <a:buNone/>
              <a:defRPr sz="1666"/>
            </a:lvl2pPr>
            <a:lvl3pPr marL="761695" indent="0" algn="ctr">
              <a:buNone/>
              <a:defRPr sz="1499"/>
            </a:lvl3pPr>
            <a:lvl4pPr marL="1142543" indent="0" algn="ctr">
              <a:buNone/>
              <a:defRPr sz="1333"/>
            </a:lvl4pPr>
            <a:lvl5pPr marL="1523390" indent="0" algn="ctr">
              <a:buNone/>
              <a:defRPr sz="1333"/>
            </a:lvl5pPr>
            <a:lvl6pPr marL="1904238" indent="0" algn="ctr">
              <a:buNone/>
              <a:defRPr sz="1333"/>
            </a:lvl6pPr>
            <a:lvl7pPr marL="2285086" indent="0" algn="ctr">
              <a:buNone/>
              <a:defRPr sz="1333"/>
            </a:lvl7pPr>
            <a:lvl8pPr marL="2665933" indent="0" algn="ctr">
              <a:buNone/>
              <a:defRPr sz="1333"/>
            </a:lvl8pPr>
            <a:lvl9pPr marL="3046781" indent="0" algn="ctr">
              <a:buNone/>
              <a:defRPr sz="1333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A46D-5CE9-4DD4-B66D-4B73EB97D534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79E0D-FD0E-4EDD-86B4-894662B7B1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0467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A46D-5CE9-4DD4-B66D-4B73EB97D534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79E0D-FD0E-4EDD-86B4-894662B7B1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5654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50791" y="405525"/>
            <a:ext cx="1642378" cy="645490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657" y="405525"/>
            <a:ext cx="4831923" cy="645490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A46D-5CE9-4DD4-B66D-4B73EB97D534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79E0D-FD0E-4EDD-86B4-894662B7B1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0227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A46D-5CE9-4DD4-B66D-4B73EB97D534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79E0D-FD0E-4EDD-86B4-894662B7B1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6756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690" y="1898919"/>
            <a:ext cx="6569512" cy="3168387"/>
          </a:xfrm>
        </p:spPr>
        <p:txBody>
          <a:bodyPr anchor="b"/>
          <a:lstStyle>
            <a:lvl1pPr>
              <a:defRPr sz="499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690" y="5097280"/>
            <a:ext cx="6569512" cy="1666180"/>
          </a:xfrm>
        </p:spPr>
        <p:txBody>
          <a:bodyPr/>
          <a:lstStyle>
            <a:lvl1pPr marL="0" indent="0">
              <a:buNone/>
              <a:defRPr sz="1999">
                <a:solidFill>
                  <a:schemeClr val="tx1"/>
                </a:solidFill>
              </a:defRPr>
            </a:lvl1pPr>
            <a:lvl2pPr marL="380848" indent="0">
              <a:buNone/>
              <a:defRPr sz="1666">
                <a:solidFill>
                  <a:schemeClr val="tx1">
                    <a:tint val="75000"/>
                  </a:schemeClr>
                </a:solidFill>
              </a:defRPr>
            </a:lvl2pPr>
            <a:lvl3pPr marL="761695" indent="0">
              <a:buNone/>
              <a:defRPr sz="1499">
                <a:solidFill>
                  <a:schemeClr val="tx1">
                    <a:tint val="75000"/>
                  </a:schemeClr>
                </a:solidFill>
              </a:defRPr>
            </a:lvl3pPr>
            <a:lvl4pPr marL="114254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52339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190423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285086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266593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046781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A46D-5CE9-4DD4-B66D-4B73EB97D534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79E0D-FD0E-4EDD-86B4-894662B7B1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9009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3657" y="2027627"/>
            <a:ext cx="3237151" cy="483280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6017" y="2027627"/>
            <a:ext cx="3237151" cy="483280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A46D-5CE9-4DD4-B66D-4B73EB97D534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79E0D-FD0E-4EDD-86B4-894662B7B1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355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649" y="405527"/>
            <a:ext cx="6569512" cy="147223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650" y="1867181"/>
            <a:ext cx="3222273" cy="915076"/>
          </a:xfrm>
        </p:spPr>
        <p:txBody>
          <a:bodyPr anchor="b"/>
          <a:lstStyle>
            <a:lvl1pPr marL="0" indent="0">
              <a:buNone/>
              <a:defRPr sz="1999" b="1"/>
            </a:lvl1pPr>
            <a:lvl2pPr marL="380848" indent="0">
              <a:buNone/>
              <a:defRPr sz="1666" b="1"/>
            </a:lvl2pPr>
            <a:lvl3pPr marL="761695" indent="0">
              <a:buNone/>
              <a:defRPr sz="1499" b="1"/>
            </a:lvl3pPr>
            <a:lvl4pPr marL="1142543" indent="0">
              <a:buNone/>
              <a:defRPr sz="1333" b="1"/>
            </a:lvl4pPr>
            <a:lvl5pPr marL="1523390" indent="0">
              <a:buNone/>
              <a:defRPr sz="1333" b="1"/>
            </a:lvl5pPr>
            <a:lvl6pPr marL="1904238" indent="0">
              <a:buNone/>
              <a:defRPr sz="1333" b="1"/>
            </a:lvl6pPr>
            <a:lvl7pPr marL="2285086" indent="0">
              <a:buNone/>
              <a:defRPr sz="1333" b="1"/>
            </a:lvl7pPr>
            <a:lvl8pPr marL="2665933" indent="0">
              <a:buNone/>
              <a:defRPr sz="1333" b="1"/>
            </a:lvl8pPr>
            <a:lvl9pPr marL="3046781" indent="0">
              <a:buNone/>
              <a:defRPr sz="1333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4650" y="2782257"/>
            <a:ext cx="3222273" cy="409228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56018" y="1867181"/>
            <a:ext cx="3238143" cy="915076"/>
          </a:xfrm>
        </p:spPr>
        <p:txBody>
          <a:bodyPr anchor="b"/>
          <a:lstStyle>
            <a:lvl1pPr marL="0" indent="0">
              <a:buNone/>
              <a:defRPr sz="1999" b="1"/>
            </a:lvl1pPr>
            <a:lvl2pPr marL="380848" indent="0">
              <a:buNone/>
              <a:defRPr sz="1666" b="1"/>
            </a:lvl2pPr>
            <a:lvl3pPr marL="761695" indent="0">
              <a:buNone/>
              <a:defRPr sz="1499" b="1"/>
            </a:lvl3pPr>
            <a:lvl4pPr marL="1142543" indent="0">
              <a:buNone/>
              <a:defRPr sz="1333" b="1"/>
            </a:lvl4pPr>
            <a:lvl5pPr marL="1523390" indent="0">
              <a:buNone/>
              <a:defRPr sz="1333" b="1"/>
            </a:lvl5pPr>
            <a:lvl6pPr marL="1904238" indent="0">
              <a:buNone/>
              <a:defRPr sz="1333" b="1"/>
            </a:lvl6pPr>
            <a:lvl7pPr marL="2285086" indent="0">
              <a:buNone/>
              <a:defRPr sz="1333" b="1"/>
            </a:lvl7pPr>
            <a:lvl8pPr marL="2665933" indent="0">
              <a:buNone/>
              <a:defRPr sz="1333" b="1"/>
            </a:lvl8pPr>
            <a:lvl9pPr marL="3046781" indent="0">
              <a:buNone/>
              <a:defRPr sz="1333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56018" y="2782257"/>
            <a:ext cx="3238143" cy="409228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A46D-5CE9-4DD4-B66D-4B73EB97D534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79E0D-FD0E-4EDD-86B4-894662B7B1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7750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A46D-5CE9-4DD4-B66D-4B73EB97D534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79E0D-FD0E-4EDD-86B4-894662B7B1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0410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A46D-5CE9-4DD4-B66D-4B73EB97D534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79E0D-FD0E-4EDD-86B4-894662B7B1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16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649" y="507788"/>
            <a:ext cx="2456624" cy="1777259"/>
          </a:xfrm>
        </p:spPr>
        <p:txBody>
          <a:bodyPr anchor="b"/>
          <a:lstStyle>
            <a:lvl1pPr>
              <a:defRPr sz="266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143" y="1096683"/>
            <a:ext cx="3856018" cy="5412883"/>
          </a:xfrm>
        </p:spPr>
        <p:txBody>
          <a:bodyPr/>
          <a:lstStyle>
            <a:lvl1pPr>
              <a:defRPr sz="2666"/>
            </a:lvl1pPr>
            <a:lvl2pPr>
              <a:defRPr sz="2332"/>
            </a:lvl2pPr>
            <a:lvl3pPr>
              <a:defRPr sz="1999"/>
            </a:lvl3pPr>
            <a:lvl4pPr>
              <a:defRPr sz="1666"/>
            </a:lvl4pPr>
            <a:lvl5pPr>
              <a:defRPr sz="1666"/>
            </a:lvl5pPr>
            <a:lvl6pPr>
              <a:defRPr sz="1666"/>
            </a:lvl6pPr>
            <a:lvl7pPr>
              <a:defRPr sz="1666"/>
            </a:lvl7pPr>
            <a:lvl8pPr>
              <a:defRPr sz="1666"/>
            </a:lvl8pPr>
            <a:lvl9pPr>
              <a:defRPr sz="166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4649" y="2285048"/>
            <a:ext cx="2456624" cy="4233333"/>
          </a:xfrm>
        </p:spPr>
        <p:txBody>
          <a:bodyPr/>
          <a:lstStyle>
            <a:lvl1pPr marL="0" indent="0">
              <a:buNone/>
              <a:defRPr sz="1333"/>
            </a:lvl1pPr>
            <a:lvl2pPr marL="380848" indent="0">
              <a:buNone/>
              <a:defRPr sz="1166"/>
            </a:lvl2pPr>
            <a:lvl3pPr marL="761695" indent="0">
              <a:buNone/>
              <a:defRPr sz="1000"/>
            </a:lvl3pPr>
            <a:lvl4pPr marL="1142543" indent="0">
              <a:buNone/>
              <a:defRPr sz="833"/>
            </a:lvl4pPr>
            <a:lvl5pPr marL="1523390" indent="0">
              <a:buNone/>
              <a:defRPr sz="833"/>
            </a:lvl5pPr>
            <a:lvl6pPr marL="1904238" indent="0">
              <a:buNone/>
              <a:defRPr sz="833"/>
            </a:lvl6pPr>
            <a:lvl7pPr marL="2285086" indent="0">
              <a:buNone/>
              <a:defRPr sz="833"/>
            </a:lvl7pPr>
            <a:lvl8pPr marL="2665933" indent="0">
              <a:buNone/>
              <a:defRPr sz="833"/>
            </a:lvl8pPr>
            <a:lvl9pPr marL="3046781" indent="0">
              <a:buNone/>
              <a:defRPr sz="83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A46D-5CE9-4DD4-B66D-4B73EB97D534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79E0D-FD0E-4EDD-86B4-894662B7B1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9981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649" y="507788"/>
            <a:ext cx="2456624" cy="1777259"/>
          </a:xfrm>
        </p:spPr>
        <p:txBody>
          <a:bodyPr anchor="b"/>
          <a:lstStyle>
            <a:lvl1pPr>
              <a:defRPr sz="266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38143" y="1096683"/>
            <a:ext cx="3856018" cy="5412883"/>
          </a:xfrm>
        </p:spPr>
        <p:txBody>
          <a:bodyPr anchor="t"/>
          <a:lstStyle>
            <a:lvl1pPr marL="0" indent="0">
              <a:buNone/>
              <a:defRPr sz="2666"/>
            </a:lvl1pPr>
            <a:lvl2pPr marL="380848" indent="0">
              <a:buNone/>
              <a:defRPr sz="2332"/>
            </a:lvl2pPr>
            <a:lvl3pPr marL="761695" indent="0">
              <a:buNone/>
              <a:defRPr sz="1999"/>
            </a:lvl3pPr>
            <a:lvl4pPr marL="1142543" indent="0">
              <a:buNone/>
              <a:defRPr sz="1666"/>
            </a:lvl4pPr>
            <a:lvl5pPr marL="1523390" indent="0">
              <a:buNone/>
              <a:defRPr sz="1666"/>
            </a:lvl5pPr>
            <a:lvl6pPr marL="1904238" indent="0">
              <a:buNone/>
              <a:defRPr sz="1666"/>
            </a:lvl6pPr>
            <a:lvl7pPr marL="2285086" indent="0">
              <a:buNone/>
              <a:defRPr sz="1666"/>
            </a:lvl7pPr>
            <a:lvl8pPr marL="2665933" indent="0">
              <a:buNone/>
              <a:defRPr sz="1666"/>
            </a:lvl8pPr>
            <a:lvl9pPr marL="3046781" indent="0">
              <a:buNone/>
              <a:defRPr sz="166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4649" y="2285048"/>
            <a:ext cx="2456624" cy="4233333"/>
          </a:xfrm>
        </p:spPr>
        <p:txBody>
          <a:bodyPr/>
          <a:lstStyle>
            <a:lvl1pPr marL="0" indent="0">
              <a:buNone/>
              <a:defRPr sz="1333"/>
            </a:lvl1pPr>
            <a:lvl2pPr marL="380848" indent="0">
              <a:buNone/>
              <a:defRPr sz="1166"/>
            </a:lvl2pPr>
            <a:lvl3pPr marL="761695" indent="0">
              <a:buNone/>
              <a:defRPr sz="1000"/>
            </a:lvl3pPr>
            <a:lvl4pPr marL="1142543" indent="0">
              <a:buNone/>
              <a:defRPr sz="833"/>
            </a:lvl4pPr>
            <a:lvl5pPr marL="1523390" indent="0">
              <a:buNone/>
              <a:defRPr sz="833"/>
            </a:lvl5pPr>
            <a:lvl6pPr marL="1904238" indent="0">
              <a:buNone/>
              <a:defRPr sz="833"/>
            </a:lvl6pPr>
            <a:lvl7pPr marL="2285086" indent="0">
              <a:buNone/>
              <a:defRPr sz="833"/>
            </a:lvl7pPr>
            <a:lvl8pPr marL="2665933" indent="0">
              <a:buNone/>
              <a:defRPr sz="833"/>
            </a:lvl8pPr>
            <a:lvl9pPr marL="3046781" indent="0">
              <a:buNone/>
              <a:defRPr sz="83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A46D-5CE9-4DD4-B66D-4B73EB97D534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79E0D-FD0E-4EDD-86B4-894662B7B1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8318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3657" y="405527"/>
            <a:ext cx="6569512" cy="14722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657" y="2027627"/>
            <a:ext cx="6569512" cy="4832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3657" y="7059670"/>
            <a:ext cx="1713786" cy="405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FA46D-5CE9-4DD4-B66D-4B73EB97D534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3074" y="7059670"/>
            <a:ext cx="2570678" cy="405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79382" y="7059670"/>
            <a:ext cx="1713786" cy="405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79E0D-FD0E-4EDD-86B4-894662B7B1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1408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61695" rtl="0" eaLnBrk="1" latinLnBrk="0" hangingPunct="1">
        <a:lnSpc>
          <a:spcPct val="90000"/>
        </a:lnSpc>
        <a:spcBef>
          <a:spcPct val="0"/>
        </a:spcBef>
        <a:buNone/>
        <a:defRPr sz="36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24" indent="-190424" algn="l" defTabSz="761695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2" kern="1200">
          <a:solidFill>
            <a:schemeClr val="tx1"/>
          </a:solidFill>
          <a:latin typeface="+mn-lt"/>
          <a:ea typeface="+mn-ea"/>
          <a:cs typeface="+mn-cs"/>
        </a:defRPr>
      </a:lvl1pPr>
      <a:lvl2pPr marL="571271" indent="-190424" algn="l" defTabSz="761695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2pPr>
      <a:lvl3pPr marL="952119" indent="-190424" algn="l" defTabSz="761695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6" kern="1200">
          <a:solidFill>
            <a:schemeClr val="tx1"/>
          </a:solidFill>
          <a:latin typeface="+mn-lt"/>
          <a:ea typeface="+mn-ea"/>
          <a:cs typeface="+mn-cs"/>
        </a:defRPr>
      </a:lvl3pPr>
      <a:lvl4pPr marL="1332967" indent="-190424" algn="l" defTabSz="761695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4pPr>
      <a:lvl5pPr marL="1713814" indent="-190424" algn="l" defTabSz="761695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5pPr>
      <a:lvl6pPr marL="2094662" indent="-190424" algn="l" defTabSz="761695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6pPr>
      <a:lvl7pPr marL="2475509" indent="-190424" algn="l" defTabSz="761695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7pPr>
      <a:lvl8pPr marL="2856357" indent="-190424" algn="l" defTabSz="761695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8pPr>
      <a:lvl9pPr marL="3237205" indent="-190424" algn="l" defTabSz="761695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695" rtl="0" eaLnBrk="1" latinLnBrk="0" hangingPunct="1">
        <a:defRPr sz="1499" kern="1200">
          <a:solidFill>
            <a:schemeClr val="tx1"/>
          </a:solidFill>
          <a:latin typeface="+mn-lt"/>
          <a:ea typeface="+mn-ea"/>
          <a:cs typeface="+mn-cs"/>
        </a:defRPr>
      </a:lvl1pPr>
      <a:lvl2pPr marL="380848" algn="l" defTabSz="761695" rtl="0" eaLnBrk="1" latinLnBrk="0" hangingPunct="1">
        <a:defRPr sz="1499" kern="1200">
          <a:solidFill>
            <a:schemeClr val="tx1"/>
          </a:solidFill>
          <a:latin typeface="+mn-lt"/>
          <a:ea typeface="+mn-ea"/>
          <a:cs typeface="+mn-cs"/>
        </a:defRPr>
      </a:lvl2pPr>
      <a:lvl3pPr marL="761695" algn="l" defTabSz="761695" rtl="0" eaLnBrk="1" latinLnBrk="0" hangingPunct="1">
        <a:defRPr sz="1499" kern="1200">
          <a:solidFill>
            <a:schemeClr val="tx1"/>
          </a:solidFill>
          <a:latin typeface="+mn-lt"/>
          <a:ea typeface="+mn-ea"/>
          <a:cs typeface="+mn-cs"/>
        </a:defRPr>
      </a:lvl3pPr>
      <a:lvl4pPr marL="1142543" algn="l" defTabSz="761695" rtl="0" eaLnBrk="1" latinLnBrk="0" hangingPunct="1">
        <a:defRPr sz="1499" kern="1200">
          <a:solidFill>
            <a:schemeClr val="tx1"/>
          </a:solidFill>
          <a:latin typeface="+mn-lt"/>
          <a:ea typeface="+mn-ea"/>
          <a:cs typeface="+mn-cs"/>
        </a:defRPr>
      </a:lvl4pPr>
      <a:lvl5pPr marL="1523390" algn="l" defTabSz="761695" rtl="0" eaLnBrk="1" latinLnBrk="0" hangingPunct="1">
        <a:defRPr sz="1499" kern="1200">
          <a:solidFill>
            <a:schemeClr val="tx1"/>
          </a:solidFill>
          <a:latin typeface="+mn-lt"/>
          <a:ea typeface="+mn-ea"/>
          <a:cs typeface="+mn-cs"/>
        </a:defRPr>
      </a:lvl5pPr>
      <a:lvl6pPr marL="1904238" algn="l" defTabSz="761695" rtl="0" eaLnBrk="1" latinLnBrk="0" hangingPunct="1">
        <a:defRPr sz="1499" kern="1200">
          <a:solidFill>
            <a:schemeClr val="tx1"/>
          </a:solidFill>
          <a:latin typeface="+mn-lt"/>
          <a:ea typeface="+mn-ea"/>
          <a:cs typeface="+mn-cs"/>
        </a:defRPr>
      </a:lvl6pPr>
      <a:lvl7pPr marL="2285086" algn="l" defTabSz="761695" rtl="0" eaLnBrk="1" latinLnBrk="0" hangingPunct="1">
        <a:defRPr sz="1499" kern="1200">
          <a:solidFill>
            <a:schemeClr val="tx1"/>
          </a:solidFill>
          <a:latin typeface="+mn-lt"/>
          <a:ea typeface="+mn-ea"/>
          <a:cs typeface="+mn-cs"/>
        </a:defRPr>
      </a:lvl7pPr>
      <a:lvl8pPr marL="2665933" algn="l" defTabSz="761695" rtl="0" eaLnBrk="1" latinLnBrk="0" hangingPunct="1">
        <a:defRPr sz="1499" kern="1200">
          <a:solidFill>
            <a:schemeClr val="tx1"/>
          </a:solidFill>
          <a:latin typeface="+mn-lt"/>
          <a:ea typeface="+mn-ea"/>
          <a:cs typeface="+mn-cs"/>
        </a:defRPr>
      </a:lvl8pPr>
      <a:lvl9pPr marL="3046781" algn="l" defTabSz="761695" rtl="0" eaLnBrk="1" latinLnBrk="0" hangingPunct="1">
        <a:defRPr sz="14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796F47A-6E12-4742-AC3C-A94139111627}"/>
              </a:ext>
            </a:extLst>
          </p:cNvPr>
          <p:cNvSpPr txBox="1"/>
          <p:nvPr/>
        </p:nvSpPr>
        <p:spPr>
          <a:xfrm>
            <a:off x="2094661" y="2445369"/>
            <a:ext cx="342750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/>
              <a:t>SUA FOTO</a:t>
            </a:r>
          </a:p>
          <a:p>
            <a:pPr algn="ctr"/>
            <a:r>
              <a:rPr lang="pt-BR" sz="5400" dirty="0"/>
              <a:t>AQUI</a:t>
            </a:r>
          </a:p>
          <a:p>
            <a:pPr algn="ctr"/>
            <a:r>
              <a:rPr lang="pt-BR" sz="1600" dirty="0"/>
              <a:t>(posicione a foto, depois clique no selo com o botão direito e clique em trazer para frente)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392C69C-162B-46C6-B200-98CA3D606C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7616825" cy="761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2008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23</Words>
  <Application>Microsoft Office PowerPoint</Application>
  <PresentationFormat>Personalizar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elis helena</dc:creator>
  <cp:lastModifiedBy>Mateus Andrade '-'</cp:lastModifiedBy>
  <cp:revision>4</cp:revision>
  <dcterms:created xsi:type="dcterms:W3CDTF">2020-11-24T16:25:09Z</dcterms:created>
  <dcterms:modified xsi:type="dcterms:W3CDTF">2020-11-24T17:08:18Z</dcterms:modified>
</cp:coreProperties>
</file>